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YonptkGVUgCfUKshJPwLA==" hashData="SwLtrTEmpyg8YZ+rm80zeWrSU4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35C2-1DCF-44B5-A973-338E0EFD303E}" type="datetimeFigureOut">
              <a:rPr lang="en-US" smtClean="0"/>
              <a:pPr/>
              <a:t>8/6/2013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C6FA-027D-4154-9806-39E37F1C6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8800" dirty="0" smtClean="0">
                <a:latin typeface="HY울릉도B" pitchFamily="18" charset="-127"/>
                <a:ea typeface="HY울릉도B" pitchFamily="18" charset="-127"/>
              </a:rPr>
              <a:t>레미제라</a:t>
            </a:r>
            <a:r>
              <a:rPr lang="ko-KR" altLang="en-US" sz="8800" dirty="0">
                <a:latin typeface="HY울릉도B" pitchFamily="18" charset="-127"/>
                <a:ea typeface="HY울릉도B" pitchFamily="18" charset="-127"/>
              </a:rPr>
              <a:t>블</a:t>
            </a:r>
            <a:endParaRPr lang="en-US" sz="88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6143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40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발표자 </a:t>
            </a:r>
            <a:r>
              <a:rPr lang="en-US" altLang="ko-KR" sz="40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sz="4000" dirty="0" smtClean="0">
                <a:solidFill>
                  <a:schemeClr val="tx1"/>
                </a:solidFill>
                <a:latin typeface="Aharoni" pitchFamily="2" charset="-79"/>
                <a:ea typeface="HY울릉도M" pitchFamily="18" charset="-127"/>
                <a:cs typeface="Aharoni" pitchFamily="2" charset="-79"/>
              </a:rPr>
              <a:t>Christine Ok </a:t>
            </a:r>
            <a:r>
              <a:rPr lang="en-US" altLang="ko-KR" sz="4000" dirty="0" err="1" smtClean="0">
                <a:solidFill>
                  <a:schemeClr val="tx1"/>
                </a:solidFill>
                <a:latin typeface="Aharoni" pitchFamily="2" charset="-79"/>
                <a:ea typeface="HY울릉도M" pitchFamily="18" charset="-127"/>
                <a:cs typeface="Aharoni" pitchFamily="2" charset="-79"/>
              </a:rPr>
              <a:t>Ryu</a:t>
            </a:r>
            <a:endParaRPr lang="en-US" sz="4000" dirty="0">
              <a:solidFill>
                <a:schemeClr val="tx1"/>
              </a:solidFill>
              <a:latin typeface="Aharoni" pitchFamily="2" charset="-79"/>
              <a:ea typeface="HY울릉도M" pitchFamily="18" charset="-127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5143512"/>
            <a:ext cx="6250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HY울릉도B" pitchFamily="18" charset="-127"/>
                <a:ea typeface="HY울릉도B" pitchFamily="18" charset="-127"/>
              </a:rPr>
              <a:t>Emmanuel University</a:t>
            </a:r>
            <a:endParaRPr lang="en-US" sz="4400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642918"/>
            <a:ext cx="3501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dirty="0" err="1" smtClean="0">
                <a:latin typeface="HY울릉도B" pitchFamily="18" charset="-127"/>
                <a:ea typeface="HY울릉도B" pitchFamily="18" charset="-127"/>
              </a:rPr>
              <a:t>장발장과</a:t>
            </a:r>
            <a:r>
              <a:rPr lang="ko-KR" altLang="en-US" sz="3200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ko-KR" altLang="en-US" sz="3200" dirty="0" err="1" smtClean="0">
                <a:latin typeface="HY울릉도B" pitchFamily="18" charset="-127"/>
                <a:ea typeface="HY울릉도B" pitchFamily="18" charset="-127"/>
              </a:rPr>
              <a:t>팡틴</a:t>
            </a:r>
            <a:r>
              <a:rPr lang="en-US" altLang="ko-KR" sz="320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571612"/>
            <a:ext cx="74295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8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년이 지난 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마델린이란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이름으로 공장 주인과 시장으로 성공한다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그의 공장 직공 중에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팡틴이라는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여인이 있었는데 그녀는 아무도 모르는 사생아를 키우고 있었다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 사실을 알게 된 다른 여자들은 팡틴의 해고를 요구하고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그녀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를 유혹하려다 거절당한 공장장은 그녀를 내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쫓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는다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양육비를 마련하기 위해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목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걸이와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머리카락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치아까지 팔고 심지어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는 몸까지 팔게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5" y="714356"/>
            <a:ext cx="75009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결국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창녀로 전락하게 되고 어느 날  손님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과 싸우다가 형사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체포된다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pPr algn="dist"/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이때 나타난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마델린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시장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은 팡틴을 병원 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으로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호송할 것을 요구한다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통해서 보게 되는 것은 비록 사생아를 키 우고 있지만 자신의 자식을 위해 자신의 몸을 망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가뜨리면서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발버둥치는 어머니의 모습을 보게 된 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비록 불행의 연속의 여인이지만 자식에 대한 애정만큼은 어머니로서 진정한 모습을 보이고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있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928670"/>
            <a:ext cx="7358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또한 여기에서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천한 여인을 귀하게 여 기는 모습을 보게 되는데 그것은 자신이 그 동안  겪었던 힘들고 어려웠던 삶에서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약한 자를 보호 보호하려는 본능과 양심 그리고 신앙심이 아니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겠는가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? </a:t>
            </a:r>
          </a:p>
          <a:p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어느 날 수레에 깔린 한 남자를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구출하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게 되는데 이것 또한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자신의 옛날의 처 지를 생각하면서 약한 자를 도우려는 모습을 보 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3" y="1142984"/>
            <a:ext cx="73581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sz="2800" spc="-150" dirty="0" err="1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자베르는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 믿을 수 없는 힘을 가진 시장을 보면서 자신이 몇 년 동안 추적해온 죄수 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24601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을 연상 연상한다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pPr lvl="0"/>
            <a:endParaRPr lang="en-US" altLang="ko-KR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lvl="0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그러다 </a:t>
            </a:r>
            <a:r>
              <a:rPr lang="ko-KR" altLang="en-US" sz="2800" spc="-150" dirty="0" err="1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장발장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시장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에게 다가가 그는 장발장을 체포했다고 말한다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pPr lvl="0"/>
            <a:endParaRPr lang="en-US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양심과 두려움 속에서 깊게 갈등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하는 모습을 볼 수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5724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안락하고 성공한 삶을 포기하고 자기 대신 다른 사람이 감옥에 가는 것을 참을 수 없어 법정에 출두해 자신이 죄수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24601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임을 고백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양심에 따르는 결정을 내리고 실행하는 모습은 현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대인들이 꼭 보아야 할 내용이다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병원에서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죽어가는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그녀의 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찾아 키우겠다고 약속한다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체포하려 병원으로 달려왔지만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은 탈출에 성공한다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642918"/>
            <a:ext cx="371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장발장과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코제트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714488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어린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학대당하고 있는 현장에 서 여관 주인인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테나르디에에게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돈을 지불하고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데리고 파리로 간다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장발장의 보호 속에서 새로운 행복한 삶 을 살아가게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가족의 사랑도 못 받고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애인도 없고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사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랑과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정을 모르고 살아온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새로운 행복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의 삶을 살아가게 하는 원동력이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6438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그동안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인간적으로 맛보지 못했던 행복 을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함께 하면서 누린다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사랑에 빠지면서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매우 당황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하게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자신의 삶의 유일한 행복과 기쁨인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잃을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까 하는 두려움 때문이었다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여기에서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얼마나 사랑에 굶주렸는가를 보게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사람에게 사랑은 얼마나 소중한가를 보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여준다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01085"/>
            <a:ext cx="371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장발장과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자베르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7" y="1671001"/>
            <a:ext cx="75724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경관을 법의 원칙에 따라 가석방을 규율을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어기고 도망간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체포하기 위해 끈질기게  추적을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시장이 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몰라 보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게 되고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대해 존경을 표하기도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시장이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장발장이란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사실을 알게 되고 체포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하러 갔지만 또 놓치고 만다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포기하지 않고 또 추적을 하면서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머물고 있는 파리까지 추적한다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3" y="857232"/>
            <a:ext cx="73581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자신이 하고 있는 일에 대한 자부심이 강한 경관이다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또한 자신의 임무를 철저하게 감 당하는 사람이다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물론 법에 대한 융통성은 없어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보인다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혁명군에 잠입을 하여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찾으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려고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하다가 도리어 자신의 신분이 드러나게 된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 혁명군이 처형을 하고자 할 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은 자신이 처형하겠다고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데리고 간다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사랑으로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놓아준다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5" y="857232"/>
            <a:ext cx="75724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혁명군과 정부군의 싸움으로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사랑하는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부상을 당하게 되자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그를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구출하여 도망하다가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자베트를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만나게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자베트에게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병원으로 데리고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가게 해달라고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자베트는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장발장의 인도주의적인 행동에 대 해 자신이 지금까지 확고하게 가지고 있던 정의론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에 회의를 품고 자살을 하게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spc="-150" dirty="0" smtClean="0">
                <a:latin typeface="HY울릉도B" pitchFamily="18" charset="-127"/>
                <a:ea typeface="HY울릉도B" pitchFamily="18" charset="-127"/>
                <a:cs typeface="Aharoni" pitchFamily="2" charset="-79"/>
              </a:rPr>
              <a:t>레미제라블</a:t>
            </a:r>
            <a:r>
              <a:rPr lang="en-US" altLang="ko-KR" spc="-15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pc="-150" dirty="0" smtClean="0">
                <a:latin typeface="Aharoni" pitchFamily="2" charset="-79"/>
                <a:cs typeface="Aharoni" pitchFamily="2" charset="-79"/>
              </a:rPr>
              <a:t>Les </a:t>
            </a:r>
            <a:r>
              <a:rPr lang="en-US" spc="-150" dirty="0" err="1" smtClean="0">
                <a:latin typeface="Aharoni" pitchFamily="2" charset="-79"/>
                <a:cs typeface="Aharoni" pitchFamily="2" charset="-79"/>
              </a:rPr>
              <a:t>Miserables</a:t>
            </a:r>
            <a:r>
              <a:rPr lang="en-US" spc="-150" dirty="0" smtClean="0">
                <a:latin typeface="Aharoni" pitchFamily="2" charset="-79"/>
                <a:cs typeface="Aharoni" pitchFamily="2" charset="-79"/>
              </a:rPr>
              <a:t>) </a:t>
            </a:r>
            <a:r>
              <a:rPr lang="ko-KR" altLang="en-US" spc="-150" dirty="0" smtClean="0">
                <a:latin typeface="HY울릉도B" pitchFamily="18" charset="-127"/>
                <a:ea typeface="HY울릉도B" pitchFamily="18" charset="-127"/>
                <a:cs typeface="Aharoni" pitchFamily="2" charset="-79"/>
              </a:rPr>
              <a:t>인물분석</a:t>
            </a:r>
            <a:endParaRPr lang="ko-KR" altLang="en-US" spc="-150" dirty="0">
              <a:latin typeface="HY울릉도B" pitchFamily="18" charset="-127"/>
              <a:ea typeface="HY울릉도B" pitchFamily="18" charset="-127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1" y="1959012"/>
            <a:ext cx="80010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대한 기억은 초등학교 때 동화책으로 읽은 것과 학교선생님이 이야기 해 주신 것 밖에는 기억이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없다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대한 기억 은 빵을 훔쳐 먹고 감옥 간 것과 교회에서 촛대를 훔쳐간 것 외에는 다른 기억이 별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없었다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그런데 이번 총장님의 인물분석에 대한 과제 때문에 프랑스의 대 문호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빅토르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위고의 장편소설을 영화화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한 레미제라블을 선택하여 보게 되었다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14356"/>
            <a:ext cx="371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장발장의 마지막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3581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행복한 결혼을 올린다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그들의 행복에 외로움을 느낀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양심에 떳떳하고자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자신이 전과자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임을 고백한다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전과자인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이해하지 못한다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이에 절망하고 사랑하는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보러 가지도 못하고 극도의 고통 속에서 심신이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쇄약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해져서 죽음의 지경에 이르게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000108"/>
            <a:ext cx="72866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장발장의 모든 것을 알게 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마리우스는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함께 급하게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찾아간다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그는 이미 마지막 숨을 거두려는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중이었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모두를 이해하고 용서를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마리우스를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축복한다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그리스도 곁으로 가는 자신의 삶의 끝은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불행하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지 않다고 말한다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십자가의 그리스도를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찬양하며 숨을 거둔다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785794"/>
            <a:ext cx="5908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간단하게 인물의 성격을 요약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928802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장발장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000372"/>
            <a:ext cx="7358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비록 자신의 불행한 과거를 세상과 사람들에게 돌리며 부정적이고 비판적인 사람이었지만 미리  엘 주교를 만나면서 정이 있고 따뜻한 사람으로 변화된다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약한 사람을 도우려고 하는 그의 마음은 자신이 겪었던 불행을 알기 때문에 동병상련의 마음이 아닐까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3" y="928670"/>
            <a:ext cx="73581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정에 굶주렸던 자신의 과거를 한 소녀를 통해서 대리만족을 누리는 것은 모든 인간이 가지고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있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는 것 중에 하나가 아닐까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더 중요한 것은 그리스도의 사람으로 변화되어 그리스도의 사랑의 마음을 가지고 행동하였다는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것은 현대 그리스도인들이 본받아야 할 것이다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85794"/>
            <a:ext cx="293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미리엘 주교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85926"/>
            <a:ext cx="76438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오늘날 성직자들이 여러 가지 면에서 많이 손가락 질을 받는 시대가 되어 버렸다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이 미리엘 주교를 보면서 참 성직자 중에 한 사람임을 알게 되었다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죄인을 그냥 죄인으로 보지 않고 그리스도 의 사랑으로 구원받아야 할 사람으로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그리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스도의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사랑을 몸으로 실천하는 성직자로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보여주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고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이런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미리엘을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통해서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진정한 변화된 사람으로서 삶을 살아가게 되었다는 것은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오늘날 성직자들이 보고 느껴야 할 부분이다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642918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dirty="0" err="1" smtClean="0">
                <a:latin typeface="HY울릉도B" pitchFamily="18" charset="-127"/>
                <a:ea typeface="HY울릉도B" pitchFamily="18" charset="-127"/>
              </a:rPr>
              <a:t>팡틴</a:t>
            </a:r>
            <a:r>
              <a:rPr lang="en-US" altLang="ko-KR" sz="320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3" y="1454428"/>
            <a:ext cx="77867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요즘 무책임한 행동으로 인하여 아기를 낳고 혼자 기르면서 고생하는 미혼모들이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현대사회에서 이렇게 살아간다는 것은 매우 힘든 일이다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그래서 아이를 고아원에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또는 버리는 경우가 사회적인 문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제가 되고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팡틴을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통해서 비록 자신의 잘못된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판단으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낳은 아이이지만 끝까지 포기하지 않고 아이를 돌보기 위해서 여자의 자존심이 아름다운 머리카락 을 잘라서 팔고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치아도 팔고 그것도 모자라서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몸까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지 파는 거리의 여인이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000108"/>
            <a:ext cx="802335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자신이 죽음에 이르면서도 딸을 생각하는 어머니의 </a:t>
            </a:r>
            <a:endParaRPr lang="en-US" altLang="ko-KR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lvl="0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모습을 보여준다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여자는 약하나 어머니는 강하다는 </a:t>
            </a:r>
            <a:endParaRPr lang="en-US" altLang="ko-KR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lvl="0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모성을 보여주는 것 같았다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85794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코제트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14488"/>
            <a:ext cx="73581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어린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엄마로부터 떨어진 채 여관에서 하녀처럼 살아간다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어린 나이에 모든 행복을 박 탈 당한 채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엄마의 죽음도 모르고 학대를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받으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면서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살아가게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만나 그의 보호 속에서 순수하게 살아간다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코제트의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순수 한 모습은 오늘날에도 우리들이 찾아야 할 모습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2037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자베르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571612"/>
            <a:ext cx="76438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자베르는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자신의 삶에 자존심을 가지고 살아가는 사람이다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완고하고 완벽한 직업의식을 갖고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그의 직업은 그의 사명이고 신념이고 신앙이다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즉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법에 대한 철저한 인식을 가지고 있는 사람이다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그러다 보니 범죄자들을 비정상적으로 증오하는 단점을 가지고 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정말 법 앞에서는 차가운 사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람이다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자신의 생각으로 이해할 수 없는 장발장의 양심 앞에 그가 믿고 살아온 신념이 혼란 에 빠지고 거대한 진리 앞에 무력화됨을 경험하고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는 장발장의 체포를 포기하고 자살을 택한다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5" y="928670"/>
            <a:ext cx="7286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자베르를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통해서 세상의 원리 속에서 완벽하고 충실하게 살아가면서 성공을 원하지만 그것이 결코 세상의 삶에 모두가 아니라는 것을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대변하</a:t>
            </a:r>
            <a:endParaRPr lang="en-US" altLang="ko-KR" sz="2800" spc="-15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smtClean="0">
                <a:latin typeface="HY울릉도M" pitchFamily="18" charset="-127"/>
                <a:ea typeface="HY울릉도M" pitchFamily="18" charset="-127"/>
              </a:rPr>
              <a:t>고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857232"/>
            <a:ext cx="785818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먼저 한 마디로 말하자면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너무나 감동적이었고 또 한 재미가 있었다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기독교적인 요소가 많이 나와서 전도용으로도 상당히 유용한 영화였다고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생각을 하였다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영화의 주인공인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중심으로 그가 만났던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사람들의 인물을 분석하려고 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4684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&lt;</a:t>
            </a:r>
            <a:r>
              <a:rPr lang="ko-KR" altLang="en-US" sz="3200" spc="-150" dirty="0" err="1" smtClean="0">
                <a:latin typeface="HY울릉도B" pitchFamily="18" charset="-127"/>
                <a:ea typeface="HY울릉도B" pitchFamily="18" charset="-127"/>
              </a:rPr>
              <a:t>장발장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- </a:t>
            </a:r>
            <a:r>
              <a:rPr lang="ko-KR" altLang="en-US" sz="3200" spc="-150" dirty="0" smtClean="0">
                <a:latin typeface="HY울릉도B" pitchFamily="18" charset="-127"/>
                <a:ea typeface="HY울릉도B" pitchFamily="18" charset="-127"/>
              </a:rPr>
              <a:t>미리엘 주교</a:t>
            </a:r>
            <a:r>
              <a:rPr lang="en-US" altLang="ko-KR" sz="3200" spc="-150" dirty="0" smtClean="0">
                <a:latin typeface="HY울릉도B" pitchFamily="18" charset="-127"/>
                <a:ea typeface="HY울릉도B" pitchFamily="18" charset="-127"/>
              </a:rPr>
              <a:t>&gt;</a:t>
            </a:r>
            <a:endParaRPr lang="ko-KR" altLang="en-US" sz="3200" spc="-150" dirty="0" smtClean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816136"/>
            <a:ext cx="7715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본 영화의 주인공인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가난의 밑바닥에서 굶고 있는 조카들을 먹이기 위해서 빵집 진열장의 유리를 부수고 빵을 하나 훔쳐 달아난다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결국 붙잡혀서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년 형을 선고 받게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감옥에서 그는 세 번의 탈출을 시도하다가 결국 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19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년의 형을 살게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감옥에서 청춘을 다 보내고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석방되어 나온 그는 노란 통행권을 제시하며 제한된 거주 지역을 허락 없이 벗어날 수 없는 전과자로 살아야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000108"/>
            <a:ext cx="77153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이런 자신을 바라보는 사람들의 따가운 시선과 자 신을 피하는 모습을 보면서 빵 하나 때문에 자신이 이런 비참한 삶을 살아야 한다는 것을 생각하며 세 상이란 감옥에 여전히 갇혀있다는 생각에 자신은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너무나 억울하고 억울하다고 생각을 하였다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그래서 세상에 대한 극도의 분노와 세상과 사람들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을 증오하면서 어둠을 헤매고 있었다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누구도 자신에게 따뜻한 말 한마디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자신의 손을 꼭 붙잡아주는 따뜻한 손길이 없는 차가운 세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상에서 미리엘 주교를 만나게 된다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071546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미리엘 주교도 똑같은 사람으로 생각하고 그의 호의를 부정적으로 대하면서 거리를 두었다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pPr algn="dist"/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미리엘 주교가 따뜻한 말과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진심어린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사랑으로 그에게 다가오자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마음을 열고 미리엘 주교에게 마음을 조금 열고 그가 베푸는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음식과 잠자리를 받는다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pPr algn="dist"/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그는 여전히 경계와 세상과 사람을 향한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분노와 증오의 마음을 가지고 있었다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85794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미리엘 주교는 정말 성직자로서의 자격을 갖춘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사람이었다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사람을 차별하지 않았다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그리스도의 사랑으로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대해 주었다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pPr algn="dist"/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그리고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추운 날씨에 잠자리를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제공하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는 사랑을 베풀었다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교회의 따뜻한 잠자리에서 잠을 자게 된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은 고뇌에 빠지게 되었다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미리엘 주교의 사랑에 감사하면서도 교회 안에 있는 값나가는 물건들을 보았기 때문이다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여기에서 그는 갈등을 하게 된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642918"/>
            <a:ext cx="75724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인간으로서 느끼는 사랑을 그대로 느낄 것인가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?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아니면 값나가는 물건들을 훔칠 것인가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?</a:t>
            </a: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또 전과자의 길을 걸을 것인가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?</a:t>
            </a:r>
          </a:p>
          <a:p>
            <a:endParaRPr lang="ko-KR" altLang="en-US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pPr algn="dist"/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그러나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아직도 그의 마음은 값나가는 교회의 물건에 더 가 있었다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그래서 결국은 교회 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은촛대와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접시를 훔쳐 달아나다가 결국 경찰 에게 붙잡혀 교회의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리미엘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주교에게 다시 끌려 왔다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그렇지만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리미엘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주교는 자신이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준 것이라고 하면서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자신이 준 것은 더 많다고 하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면서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장발장에게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다른 촛대와 접시를 주면서 결코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장발장이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훔친 것이 아니라고 경찰에게 말하자</a:t>
            </a:r>
            <a:endParaRPr lang="en-US" altLang="ko-KR" sz="2800" spc="-150" dirty="0" smtClean="0">
              <a:latin typeface="HY울릉도M" pitchFamily="18" charset="-127"/>
              <a:ea typeface="HY울릉도M" pitchFamily="18" charset="-127"/>
            </a:endParaRPr>
          </a:p>
          <a:p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경찰들은 </a:t>
            </a:r>
            <a:r>
              <a:rPr lang="ko-KR" altLang="en-US" sz="2800" spc="-150" dirty="0" err="1" smtClean="0">
                <a:latin typeface="HY울릉도M" pitchFamily="18" charset="-127"/>
                <a:ea typeface="HY울릉도M" pitchFamily="18" charset="-127"/>
              </a:rPr>
              <a:t>장발장을</a:t>
            </a:r>
            <a:r>
              <a:rPr lang="ko-KR" altLang="en-US" sz="2800" spc="-150" dirty="0" smtClean="0">
                <a:latin typeface="HY울릉도M" pitchFamily="18" charset="-127"/>
                <a:ea typeface="HY울릉도M" pitchFamily="18" charset="-127"/>
              </a:rPr>
              <a:t> 놓아주었다</a:t>
            </a:r>
            <a:r>
              <a:rPr lang="en-US" altLang="ko-KR" sz="2800" spc="-15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sz="2800" spc="-150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3" y="92867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이때 </a:t>
            </a:r>
            <a:r>
              <a:rPr lang="ko-KR" altLang="en-US" sz="2800" spc="-150" dirty="0" err="1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장발장은</a:t>
            </a:r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 미리엘 주교가 베푸는 사랑과 </a:t>
            </a:r>
            <a:endParaRPr lang="en-US" altLang="ko-KR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lvl="0" algn="dist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자비로운 행동에 감명을 받아 자신은 꼭 새 사람</a:t>
            </a:r>
            <a:endParaRPr lang="en-US" altLang="ko-KR" sz="2800" spc="-150" dirty="0" smtClean="0">
              <a:solidFill>
                <a:prstClr val="black"/>
              </a:solidFill>
              <a:latin typeface="HY울릉도M" pitchFamily="18" charset="-127"/>
              <a:ea typeface="HY울릉도M" pitchFamily="18" charset="-127"/>
            </a:endParaRPr>
          </a:p>
          <a:p>
            <a:pPr lvl="0"/>
            <a:r>
              <a:rPr lang="ko-KR" altLang="en-US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이 되겠노라고 말하고 결심을 하게 된다</a:t>
            </a:r>
            <a:r>
              <a:rPr lang="en-US" altLang="ko-KR" sz="2800" spc="-150" dirty="0" smtClean="0">
                <a:solidFill>
                  <a:prstClr val="black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1527</Words>
  <Application>Microsoft Office PowerPoint</Application>
  <PresentationFormat>화면 슬라이드 쇼(4:3)</PresentationFormat>
  <Paragraphs>170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Office 테마</vt:lpstr>
      <vt:lpstr>레미제라블</vt:lpstr>
      <vt:lpstr>레미제라블(Les Miserables) 인물분석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레미제라블</dc:title>
  <dc:creator>beta</dc:creator>
  <cp:lastModifiedBy>ryu</cp:lastModifiedBy>
  <cp:revision>23</cp:revision>
  <dcterms:created xsi:type="dcterms:W3CDTF">2013-04-30T18:43:28Z</dcterms:created>
  <dcterms:modified xsi:type="dcterms:W3CDTF">2013-08-07T03:50:49Z</dcterms:modified>
</cp:coreProperties>
</file>